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256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FACEBOOK </a:t>
            </a:r>
            <a:b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RE-DESIGN:</a:t>
            </a:r>
            <a:endParaRPr lang="en-US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o</a:t>
            </a:r>
            <a:r>
              <a:rPr lang="en-US" dirty="0" err="1" smtClean="0">
                <a:latin typeface="Arial"/>
                <a:cs typeface="Arial"/>
              </a:rPr>
              <a:t>penDoor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Social Networking Concept</a:t>
            </a:r>
          </a:p>
          <a:p>
            <a:r>
              <a:rPr lang="en-US" dirty="0" smtClean="0">
                <a:latin typeface="Arial"/>
                <a:cs typeface="Arial"/>
              </a:rPr>
              <a:t>William “Chris” Ray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78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50"/>
            <a:ext cx="6400800" cy="1362075"/>
          </a:xfrm>
        </p:spPr>
        <p:txBody>
          <a:bodyPr/>
          <a:lstStyle/>
          <a:p>
            <a:r>
              <a:rPr lang="en-US" dirty="0" smtClean="0"/>
              <a:t>Zoom in to Specific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6041" y="1711625"/>
            <a:ext cx="5181601" cy="1500187"/>
          </a:xfrm>
        </p:spPr>
        <p:txBody>
          <a:bodyPr/>
          <a:lstStyle/>
          <a:p>
            <a:r>
              <a:rPr lang="en-US" dirty="0" smtClean="0"/>
              <a:t>Single Building or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7" y="1081569"/>
            <a:ext cx="4254490" cy="5505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55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6400800" cy="814158"/>
          </a:xfrm>
        </p:spPr>
        <p:txBody>
          <a:bodyPr/>
          <a:lstStyle/>
          <a:p>
            <a:r>
              <a:rPr lang="en-US" dirty="0" smtClean="0"/>
              <a:t>Room 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174" y="788758"/>
            <a:ext cx="5181601" cy="1500187"/>
          </a:xfrm>
        </p:spPr>
        <p:txBody>
          <a:bodyPr/>
          <a:lstStyle/>
          <a:p>
            <a:r>
              <a:rPr lang="en-US" dirty="0" smtClean="0"/>
              <a:t>Room View Showing “wall”, Private Messages, and “window” to pictures.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" b="31701"/>
          <a:stretch/>
        </p:blipFill>
        <p:spPr>
          <a:xfrm>
            <a:off x="457200" y="1481667"/>
            <a:ext cx="6109042" cy="5094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654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57199" y="3307976"/>
            <a:ext cx="8228013" cy="1746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Questions?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Comments?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Concerns?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open-Door-log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2043" r="16169" b="84068"/>
          <a:stretch/>
        </p:blipFill>
        <p:spPr>
          <a:xfrm>
            <a:off x="1301741" y="1397003"/>
            <a:ext cx="6995592" cy="1636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642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Facebook: Social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580789"/>
          </a:xfrm>
        </p:spPr>
        <p:txBody>
          <a:bodyPr/>
          <a:lstStyle/>
          <a:p>
            <a:r>
              <a:rPr lang="en-US" dirty="0" smtClean="0"/>
              <a:t>Facebook Logon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580789"/>
          </a:xfrm>
        </p:spPr>
        <p:txBody>
          <a:bodyPr/>
          <a:lstStyle/>
          <a:p>
            <a:r>
              <a:rPr lang="en-US" dirty="0" smtClean="0"/>
              <a:t>Facebook Page</a:t>
            </a:r>
            <a:endParaRPr lang="en-US" dirty="0"/>
          </a:p>
        </p:txBody>
      </p:sp>
      <p:pic>
        <p:nvPicPr>
          <p:cNvPr id="5" name="Picture 4" descr="newzuckpro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53" y="3365264"/>
            <a:ext cx="3632630" cy="2410779"/>
          </a:xfrm>
          <a:prstGeom prst="rect">
            <a:avLst/>
          </a:prstGeom>
        </p:spPr>
      </p:pic>
      <p:pic>
        <p:nvPicPr>
          <p:cNvPr id="6" name="Picture 5" descr="Facebookl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65263"/>
            <a:ext cx="3857246" cy="241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8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Pros/Cons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4"/>
            <a:ext cx="7656512" cy="3575225"/>
          </a:xfrm>
        </p:spPr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Centralized Communication – Having your “address book” with all your friends in one location for events, networking, and socializing.</a:t>
            </a:r>
          </a:p>
          <a:p>
            <a:pPr lvl="1"/>
            <a:r>
              <a:rPr lang="en-US" dirty="0" smtClean="0"/>
              <a:t>Fluid Interface – Navigation is very fluid from profile to profile for easy access and communication between users.</a:t>
            </a:r>
          </a:p>
          <a:p>
            <a:pPr lvl="1"/>
            <a:r>
              <a:rPr lang="en-US" dirty="0" smtClean="0"/>
              <a:t>Integrated with most websites as a way to comment on outside content.</a:t>
            </a:r>
          </a:p>
          <a:p>
            <a:pPr marL="3492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651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Pros/Cons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4"/>
            <a:ext cx="7656512" cy="3575225"/>
          </a:xfrm>
        </p:spPr>
        <p:txBody>
          <a:bodyPr/>
          <a:lstStyle/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Disconnection from the real world both technically and socially – Implied sense of detachment from responsibility of post due to lack of tangible connection to profiles.</a:t>
            </a:r>
          </a:p>
          <a:p>
            <a:pPr lvl="1"/>
            <a:r>
              <a:rPr lang="en-US" dirty="0" smtClean="0"/>
              <a:t>Interactivity is, while very fluid, very generic and each profile is very direct and generic.</a:t>
            </a:r>
          </a:p>
          <a:p>
            <a:pPr lvl="1"/>
            <a:r>
              <a:rPr lang="en-US" dirty="0" smtClean="0"/>
              <a:t>Privacy issues – this is somewhat related to the disconnection issue in that the need for privacy most often stems from actions perpetuated under this sense </a:t>
            </a:r>
            <a:r>
              <a:rPr lang="en-US" smtClean="0"/>
              <a:t>of detachment </a:t>
            </a:r>
            <a:r>
              <a:rPr lang="en-US" dirty="0" smtClean="0"/>
              <a:t>with no real life consequences.</a:t>
            </a:r>
          </a:p>
          <a:p>
            <a:pPr marL="3492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989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openDOOR</a:t>
            </a:r>
            <a:r>
              <a:rPr lang="en-US" dirty="0" smtClean="0"/>
              <a:t> Social Network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openDOOR</a:t>
            </a:r>
            <a:r>
              <a:rPr lang="en-US" dirty="0" smtClean="0"/>
              <a:t> </a:t>
            </a:r>
            <a:r>
              <a:rPr lang="en-US" dirty="0"/>
              <a:t>or OD would be a blend between the socializing aspect of Facebook and the pseudo-world type realities of Second-Life and Home for PlayStation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open-Door-log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2043" r="16169" b="84068"/>
          <a:stretch/>
        </p:blipFill>
        <p:spPr>
          <a:xfrm>
            <a:off x="158741" y="2590801"/>
            <a:ext cx="4071263" cy="952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862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0"/>
            <a:ext cx="3635375" cy="1514725"/>
          </a:xfrm>
        </p:spPr>
        <p:txBody>
          <a:bodyPr/>
          <a:lstStyle/>
          <a:p>
            <a:r>
              <a:rPr lang="en-US" dirty="0" smtClean="0"/>
              <a:t>Top level </a:t>
            </a:r>
            <a:br>
              <a:rPr lang="en-US" dirty="0" smtClean="0"/>
            </a:br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51425" y="1514726"/>
            <a:ext cx="3838121" cy="5012924"/>
          </a:xfrm>
        </p:spPr>
        <p:txBody>
          <a:bodyPr>
            <a:normAutofit/>
          </a:bodyPr>
          <a:lstStyle/>
          <a:p>
            <a:r>
              <a:rPr lang="en-US" sz="1800" dirty="0"/>
              <a:t>At the top level there would be a global view of earth in Wire outline of the sphere and continents. On the sphere, there would be a speck of light for each area that is connected with a brighter light for the amount of people in this connection (similar to the way we view artificial light </a:t>
            </a:r>
            <a:r>
              <a:rPr lang="en-US" sz="1800" dirty="0" smtClean="0"/>
              <a:t>such </a:t>
            </a:r>
            <a:r>
              <a:rPr lang="en-US" sz="1800" dirty="0"/>
              <a:t>as car lights, street lights, buildings and homes) from a satellite during nighttime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When the user logs in he would be confronted with this view positioning all the live doors across the world.</a:t>
            </a:r>
          </a:p>
          <a:p>
            <a:r>
              <a:rPr lang="en-US" sz="1800" dirty="0" smtClean="0"/>
              <a:t>-The example provided is a screen shot of </a:t>
            </a:r>
            <a:r>
              <a:rPr lang="en-US" sz="1800" dirty="0" err="1" smtClean="0"/>
              <a:t>Folding@Home</a:t>
            </a:r>
            <a:r>
              <a:rPr lang="en-US" sz="1800" dirty="0" smtClean="0"/>
              <a:t> by </a:t>
            </a:r>
            <a:r>
              <a:rPr lang="en-US" sz="1800" dirty="0" err="1" smtClean="0"/>
              <a:t>Playstation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" name="Picture Placeholder 4" descr="Folding-at-Home_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r="10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45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0"/>
            <a:ext cx="3635375" cy="1514725"/>
          </a:xfrm>
        </p:spPr>
        <p:txBody>
          <a:bodyPr/>
          <a:lstStyle/>
          <a:p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51425" y="1514726"/>
            <a:ext cx="3838121" cy="5012924"/>
          </a:xfrm>
        </p:spPr>
        <p:txBody>
          <a:bodyPr>
            <a:normAutofit/>
          </a:bodyPr>
          <a:lstStyle/>
          <a:p>
            <a:r>
              <a:rPr lang="en-US" sz="1800" dirty="0"/>
              <a:t>As the user zoomed into an area he would see generic buildings in that area with doors lining each side as if a floating apartment hallway. These would be other </a:t>
            </a:r>
            <a:r>
              <a:rPr lang="en-US" sz="1800" dirty="0" smtClean="0"/>
              <a:t>profiles whom the user could </a:t>
            </a:r>
            <a:r>
              <a:rPr lang="en-US" sz="1800" dirty="0"/>
              <a:t>enter their “room” </a:t>
            </a:r>
            <a:r>
              <a:rPr lang="en-US" sz="1800" dirty="0" smtClean="0"/>
              <a:t>if they  </a:t>
            </a:r>
            <a:r>
              <a:rPr lang="en-US" sz="1800" dirty="0"/>
              <a:t>were friends </a:t>
            </a:r>
            <a:r>
              <a:rPr lang="en-US" sz="1800" dirty="0" smtClean="0"/>
              <a:t>or </a:t>
            </a:r>
            <a:r>
              <a:rPr lang="en-US" sz="1800" dirty="0"/>
              <a:t>leave public messages on their door or slide in private mail under the door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-The example provided is a screen shot of </a:t>
            </a:r>
            <a:r>
              <a:rPr lang="en-US" sz="1800" dirty="0" err="1" smtClean="0"/>
              <a:t>Folding@Home</a:t>
            </a:r>
            <a:r>
              <a:rPr lang="en-US" sz="1800" dirty="0" smtClean="0"/>
              <a:t> by </a:t>
            </a:r>
            <a:r>
              <a:rPr lang="en-US" sz="1800" dirty="0" err="1" smtClean="0"/>
              <a:t>Playstation</a:t>
            </a:r>
            <a:r>
              <a:rPr lang="en-US" sz="1800" dirty="0" smtClean="0"/>
              <a:t>. (Zoomed shot of American East Seaboard) </a:t>
            </a:r>
            <a:endParaRPr lang="en-US" sz="1800" dirty="0"/>
          </a:p>
        </p:txBody>
      </p:sp>
      <p:pic>
        <p:nvPicPr>
          <p:cNvPr id="6" name="Picture Placeholder 5" descr="FoldingHomeAMerica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5"/>
          <a:stretch/>
        </p:blipFill>
        <p:spPr/>
      </p:pic>
    </p:spTree>
    <p:extLst>
      <p:ext uri="{BB962C8B-B14F-4D97-AF65-F5344CB8AC3E}">
        <p14:creationId xmlns:p14="http://schemas.microsoft.com/office/powerpoint/2010/main" val="127751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0"/>
            <a:ext cx="3635375" cy="1514725"/>
          </a:xfrm>
        </p:spPr>
        <p:txBody>
          <a:bodyPr/>
          <a:lstStyle/>
          <a:p>
            <a:r>
              <a:rPr lang="en-US" dirty="0" smtClean="0"/>
              <a:t>Real World Connection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51425" y="1514726"/>
            <a:ext cx="3838121" cy="523704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With use of GPS or at the discretion of users to pick a location rooms would be attached to a specific position with the current user finding other users either through zooming into their position or through visiting a set list of “friends”. This would also add a level of attachment to the real world by showing a none location and linking it to a hard connection to the world. </a:t>
            </a:r>
          </a:p>
          <a:p>
            <a:endParaRPr lang="en-US" sz="1800" dirty="0" smtClean="0"/>
          </a:p>
          <a:p>
            <a:r>
              <a:rPr lang="en-US" sz="1800" dirty="0" smtClean="0"/>
              <a:t>-Possible use of physical connection to set a door location through GPS and Bonus content if you  visit a users physical location via GPS.</a:t>
            </a:r>
          </a:p>
          <a:p>
            <a:endParaRPr lang="en-US" sz="1800" dirty="0" smtClean="0"/>
          </a:p>
          <a:p>
            <a:r>
              <a:rPr lang="en-US" sz="1800" dirty="0" smtClean="0"/>
              <a:t>-The example provided is a screen shot of </a:t>
            </a:r>
            <a:r>
              <a:rPr lang="en-US" sz="1800" dirty="0" err="1" smtClean="0"/>
              <a:t>Folding@Home</a:t>
            </a:r>
            <a:r>
              <a:rPr lang="en-US" sz="1800" dirty="0" smtClean="0"/>
              <a:t> by </a:t>
            </a:r>
            <a:r>
              <a:rPr lang="en-US" sz="1800" dirty="0" err="1" smtClean="0"/>
              <a:t>Playstation</a:t>
            </a:r>
            <a:r>
              <a:rPr lang="en-US" sz="1800" dirty="0" smtClean="0"/>
              <a:t>. (Zoomed shot of American East Seaboard) </a:t>
            </a:r>
            <a:endParaRPr lang="en-US" sz="1800" dirty="0"/>
          </a:p>
        </p:txBody>
      </p:sp>
      <p:pic>
        <p:nvPicPr>
          <p:cNvPr id="6" name="Picture Placeholder 5" descr="FoldingHomeAMerica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5"/>
          <a:stretch/>
        </p:blipFill>
        <p:spPr/>
      </p:pic>
    </p:spTree>
    <p:extLst>
      <p:ext uri="{BB962C8B-B14F-4D97-AF65-F5344CB8AC3E}">
        <p14:creationId xmlns:p14="http://schemas.microsoft.com/office/powerpoint/2010/main" val="263295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50"/>
            <a:ext cx="6400800" cy="1362075"/>
          </a:xfrm>
        </p:spPr>
        <p:txBody>
          <a:bodyPr/>
          <a:lstStyle/>
          <a:p>
            <a:r>
              <a:rPr lang="en-US" dirty="0" smtClean="0"/>
              <a:t>Zoom in to Specific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174" y="1432225"/>
            <a:ext cx="5181601" cy="1500187"/>
          </a:xfrm>
        </p:spPr>
        <p:txBody>
          <a:bodyPr/>
          <a:lstStyle/>
          <a:p>
            <a:r>
              <a:rPr lang="en-US" dirty="0" smtClean="0"/>
              <a:t>Overhead View of </a:t>
            </a:r>
          </a:p>
          <a:p>
            <a:r>
              <a:rPr lang="en-US" dirty="0" smtClean="0"/>
              <a:t>Room Location Buildings or Nodes</a:t>
            </a:r>
            <a:endParaRPr lang="en-US" dirty="0"/>
          </a:p>
        </p:txBody>
      </p:sp>
      <p:pic>
        <p:nvPicPr>
          <p:cNvPr id="4" name="Picture 3" descr="THird-level-Area-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2724" r="6082" b="35591"/>
          <a:stretch/>
        </p:blipFill>
        <p:spPr>
          <a:xfrm>
            <a:off x="1609554" y="2334636"/>
            <a:ext cx="4833499" cy="4230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552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132</TotalTime>
  <Words>548</Words>
  <Application>Microsoft Macintosh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Genesis</vt:lpstr>
      <vt:lpstr>FACEBOOK  RE-DESIGN:</vt:lpstr>
      <vt:lpstr>Facebook: Social Standard</vt:lpstr>
      <vt:lpstr>Facebook Pros/Cons</vt:lpstr>
      <vt:lpstr>Facebook Pros/Cons</vt:lpstr>
      <vt:lpstr>openDOOR Social Network</vt:lpstr>
      <vt:lpstr>Top level  Login</vt:lpstr>
      <vt:lpstr>Second Level Searching</vt:lpstr>
      <vt:lpstr>Real World Connection</vt:lpstr>
      <vt:lpstr>Zoom in to Specific Area</vt:lpstr>
      <vt:lpstr>Zoom in to Specific Area</vt:lpstr>
      <vt:lpstr>Room View</vt:lpstr>
      <vt:lpstr>PowerPoint Presentation</vt:lpstr>
    </vt:vector>
  </TitlesOfParts>
  <Company>The New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 RE-DESIGN:</dc:title>
  <dc:creator>Academic Technology</dc:creator>
  <cp:lastModifiedBy>Academic Technology</cp:lastModifiedBy>
  <cp:revision>8</cp:revision>
  <dcterms:created xsi:type="dcterms:W3CDTF">2013-09-04T13:11:31Z</dcterms:created>
  <dcterms:modified xsi:type="dcterms:W3CDTF">2013-09-04T15:30:22Z</dcterms:modified>
</cp:coreProperties>
</file>